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82310B-7C78-4EF5-B809-A8EC33F4DA76}" type="datetimeFigureOut">
              <a:rPr lang="fr-FR" smtClean="0"/>
              <a:pPr/>
              <a:t>16/01/2019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6F63065-067B-4DAE-B418-A47C368136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8662" y="428604"/>
            <a:ext cx="7772400" cy="1214446"/>
          </a:xfrm>
        </p:spPr>
        <p:txBody>
          <a:bodyPr>
            <a:normAutofit/>
          </a:bodyPr>
          <a:lstStyle/>
          <a:p>
            <a:r>
              <a:rPr lang="fr-FR" sz="2800" dirty="0" smtClean="0"/>
              <a:t>Offre Saint Valentin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DUO ou SOLO</a:t>
            </a:r>
            <a:r>
              <a:rPr lang="fr-FR" sz="2000" dirty="0"/>
              <a:t/>
            </a:r>
            <a:br>
              <a:rPr lang="fr-FR" sz="2000" dirty="0"/>
            </a:br>
            <a:endParaRPr lang="fr-FR" sz="1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2500306"/>
            <a:ext cx="7715304" cy="3500462"/>
          </a:xfrm>
        </p:spPr>
        <p:txBody>
          <a:bodyPr>
            <a:normAutofit fontScale="92500"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Instant Délicieux 1H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:   </a:t>
            </a:r>
            <a:r>
              <a:rPr lang="fr-FR" sz="2000" dirty="0" smtClean="0">
                <a:solidFill>
                  <a:schemeClr val="tx1"/>
                </a:solidFill>
              </a:rPr>
              <a:t>             </a:t>
            </a:r>
            <a:r>
              <a:rPr lang="fr-FR" sz="2000" b="1" dirty="0" smtClean="0">
                <a:solidFill>
                  <a:schemeClr val="tx1"/>
                </a:solidFill>
              </a:rPr>
              <a:t>45</a:t>
            </a:r>
            <a:r>
              <a:rPr lang="fr-FR" sz="2000" b="1" dirty="0" smtClean="0">
                <a:solidFill>
                  <a:schemeClr val="tx1"/>
                </a:solidFill>
              </a:rPr>
              <a:t> euros solo      79 euros duo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Modelage du dos, du visage et du cuir chevelu.</a:t>
            </a: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Instant Evasion 1H30 </a:t>
            </a:r>
            <a:r>
              <a:rPr lang="fr-FR" sz="2000" dirty="0" smtClean="0">
                <a:solidFill>
                  <a:schemeClr val="tx1"/>
                </a:solidFill>
              </a:rPr>
              <a:t>:             </a:t>
            </a:r>
            <a:r>
              <a:rPr lang="fr-FR" sz="2000" b="1" dirty="0" smtClean="0">
                <a:solidFill>
                  <a:schemeClr val="tx1"/>
                </a:solidFill>
              </a:rPr>
              <a:t>60</a:t>
            </a:r>
            <a:r>
              <a:rPr lang="fr-FR" sz="2000" b="1" dirty="0" smtClean="0">
                <a:solidFill>
                  <a:schemeClr val="tx1"/>
                </a:solidFill>
              </a:rPr>
              <a:t> euros solo      109 euros duo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Modelage Corps, du visage et du cuir chevelu.</a:t>
            </a: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Instant Majestueux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:                 </a:t>
            </a:r>
            <a:r>
              <a:rPr lang="fr-FR" sz="2000" b="1" dirty="0" smtClean="0">
                <a:solidFill>
                  <a:schemeClr val="tx1"/>
                </a:solidFill>
              </a:rPr>
              <a:t>85 euros solo      159 euros duo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algn="l"/>
            <a:r>
              <a:rPr lang="fr-FR" sz="1600" dirty="0" smtClean="0">
                <a:solidFill>
                  <a:schemeClr val="tx1"/>
                </a:solidFill>
              </a:rPr>
              <a:t>Soin complet du visage et modelage corps.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l"/>
            <a:endParaRPr lang="fr-FR" sz="16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pic>
        <p:nvPicPr>
          <p:cNvPr id="7" name="Image 6" descr="st v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-1"/>
            <a:ext cx="3357553" cy="252111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</TotalTime>
  <Words>61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Oriel</vt:lpstr>
      <vt:lpstr>Offre Saint Valentin  DUO ou SOLO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 Votre Institut à l’occasion de votre anniversaire, profitez d’une remise exceptionnelle de 15 euros</dc:title>
  <dc:creator>Vanessa</dc:creator>
  <cp:lastModifiedBy>Vanessa</cp:lastModifiedBy>
  <cp:revision>11</cp:revision>
  <dcterms:created xsi:type="dcterms:W3CDTF">2019-01-03T12:11:04Z</dcterms:created>
  <dcterms:modified xsi:type="dcterms:W3CDTF">2019-01-16T09:43:25Z</dcterms:modified>
</cp:coreProperties>
</file>